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4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35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26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10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2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9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7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3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33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2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7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6799-FA54-470D-B2EF-C3638F4265F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7738B-4F45-4FE8-AF5C-CEC5D3212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91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057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18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Zimmer</dc:creator>
  <cp:lastModifiedBy>Wraine Meadows</cp:lastModifiedBy>
  <cp:revision>2</cp:revision>
  <dcterms:created xsi:type="dcterms:W3CDTF">2016-12-20T00:47:09Z</dcterms:created>
  <dcterms:modified xsi:type="dcterms:W3CDTF">2018-05-22T20:08:11Z</dcterms:modified>
</cp:coreProperties>
</file>